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46DC5-C300-4D2D-B44C-4D4A4534F8E4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6304D7-FACB-40A4-BDE5-36B18F67F77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Classical Mechanics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8483840-3192-4EA5-AC89-22BFD83A7CF5}" type="parTrans" cxnId="{3BD683DD-B868-4BCD-B497-A5143E4F3798}">
      <dgm:prSet/>
      <dgm:spPr/>
      <dgm:t>
        <a:bodyPr/>
        <a:lstStyle/>
        <a:p>
          <a:endParaRPr lang="en-US"/>
        </a:p>
      </dgm:t>
    </dgm:pt>
    <dgm:pt modelId="{05D11495-2E4B-44C3-B2DE-7185B1E516D2}" type="sibTrans" cxnId="{3BD683DD-B868-4BCD-B497-A5143E4F3798}">
      <dgm:prSet/>
      <dgm:spPr/>
      <dgm:t>
        <a:bodyPr/>
        <a:lstStyle/>
        <a:p>
          <a:endParaRPr lang="en-US"/>
        </a:p>
      </dgm:t>
    </dgm:pt>
    <dgm:pt modelId="{35616C50-F1E2-4F77-BB6C-784302D982F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Mechanics of Rigid Bodies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FA7F746-B83E-46E9-B9C9-E20D815959F6}" type="parTrans" cxnId="{C9C62406-23AA-4AA6-BD27-98B8BCE732F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03158A9-3CFB-46C1-A3B4-0B6016D4AEB9}" type="sibTrans" cxnId="{C9C62406-23AA-4AA6-BD27-98B8BCE732F6}">
      <dgm:prSet/>
      <dgm:spPr/>
      <dgm:t>
        <a:bodyPr/>
        <a:lstStyle/>
        <a:p>
          <a:endParaRPr lang="en-US"/>
        </a:p>
      </dgm:t>
    </dgm:pt>
    <dgm:pt modelId="{D2328519-A6EF-42B6-9BFE-D3FDB8DA8B2A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Statics</a:t>
          </a:r>
          <a:endParaRPr lang="en-US" sz="20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DDED18-D9AF-4620-B650-349DC50DB8E6}" type="parTrans" cxnId="{8FD18992-A97C-4DC3-B444-6D8DB4F054C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C42516A-2025-4429-AAC9-94738A4047F7}" type="sibTrans" cxnId="{8FD18992-A97C-4DC3-B444-6D8DB4F054C9}">
      <dgm:prSet/>
      <dgm:spPr/>
      <dgm:t>
        <a:bodyPr/>
        <a:lstStyle/>
        <a:p>
          <a:endParaRPr lang="en-US"/>
        </a:p>
      </dgm:t>
    </dgm:pt>
    <dgm:pt modelId="{114EA75C-ACD4-4125-B73C-54AA607D5EF9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Dynamics</a:t>
          </a:r>
          <a:endParaRPr lang="en-US" sz="2000" b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64126C-9F80-4185-9EF0-F422B8F69ED9}" type="parTrans" cxnId="{915A1513-AF15-48B6-8108-031A065AD98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FFF52AD-BBFD-42D9-B4AB-9478ED55C449}" type="sibTrans" cxnId="{915A1513-AF15-48B6-8108-031A065AD989}">
      <dgm:prSet/>
      <dgm:spPr/>
      <dgm:t>
        <a:bodyPr/>
        <a:lstStyle/>
        <a:p>
          <a:endParaRPr lang="en-US"/>
        </a:p>
      </dgm:t>
    </dgm:pt>
    <dgm:pt modelId="{87AC90DF-3667-42DB-9956-E5B03AF10C5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Mechanics of Deformation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84A6D5E-4068-4EDE-8C13-030DEE504A9C}" type="parTrans" cxnId="{8A781008-2720-4CF4-9545-6F87796480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1D87BDC-0961-40BD-9C11-2378728AA4D3}" type="sibTrans" cxnId="{8A781008-2720-4CF4-9545-6F8779648055}">
      <dgm:prSet/>
      <dgm:spPr/>
      <dgm:t>
        <a:bodyPr/>
        <a:lstStyle/>
        <a:p>
          <a:endParaRPr lang="en-US"/>
        </a:p>
      </dgm:t>
    </dgm:pt>
    <dgm:pt modelId="{962DB500-4A31-4716-B8D6-41C39B46D48A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Mechanics of Fluids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04798D1-1905-4F03-BC47-95748A102EFF}" type="parTrans" cxnId="{8DF13C10-0DCA-4662-ADDC-14E131827000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D006198-6ACA-49CD-A0C8-DB2B8F60A29D}" type="sibTrans" cxnId="{8DF13C10-0DCA-4662-ADDC-14E131827000}">
      <dgm:prSet/>
      <dgm:spPr/>
      <dgm:t>
        <a:bodyPr/>
        <a:lstStyle/>
        <a:p>
          <a:endParaRPr lang="en-US"/>
        </a:p>
      </dgm:t>
    </dgm:pt>
    <dgm:pt modelId="{F5403452-A3AA-4F84-BBCE-4F0FE4CDBB91}" type="pres">
      <dgm:prSet presAssocID="{2B746DC5-C300-4D2D-B44C-4D4A4534F8E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3C50B-E553-4150-80D4-BFD100C579A7}" type="pres">
      <dgm:prSet presAssocID="{2B746DC5-C300-4D2D-B44C-4D4A4534F8E4}" presName="hierFlow" presStyleCnt="0"/>
      <dgm:spPr/>
    </dgm:pt>
    <dgm:pt modelId="{C7DDB630-6EBF-4A57-9FF6-ADA791D52194}" type="pres">
      <dgm:prSet presAssocID="{2B746DC5-C300-4D2D-B44C-4D4A4534F8E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36B15BE-24F2-493B-8E3B-EAEC27153115}" type="pres">
      <dgm:prSet presAssocID="{086304D7-FACB-40A4-BDE5-36B18F67F77D}" presName="Name14" presStyleCnt="0"/>
      <dgm:spPr/>
    </dgm:pt>
    <dgm:pt modelId="{9F4A7B61-7E00-48AA-A132-45ABC4AB3731}" type="pres">
      <dgm:prSet presAssocID="{086304D7-FACB-40A4-BDE5-36B18F67F77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7480A5-4719-401D-B801-2105E6BBAC14}" type="pres">
      <dgm:prSet presAssocID="{086304D7-FACB-40A4-BDE5-36B18F67F77D}" presName="hierChild2" presStyleCnt="0"/>
      <dgm:spPr/>
    </dgm:pt>
    <dgm:pt modelId="{0ADAA68F-7254-4175-BF45-FFFEB879B52F}" type="pres">
      <dgm:prSet presAssocID="{2FA7F746-B83E-46E9-B9C9-E20D815959F6}" presName="Name19" presStyleLbl="parChTrans1D2" presStyleIdx="0" presStyleCnt="3"/>
      <dgm:spPr/>
      <dgm:t>
        <a:bodyPr/>
        <a:lstStyle/>
        <a:p>
          <a:endParaRPr lang="en-US"/>
        </a:p>
      </dgm:t>
    </dgm:pt>
    <dgm:pt modelId="{E2206FD1-FB78-4577-A1FA-BE2E6C50D63B}" type="pres">
      <dgm:prSet presAssocID="{35616C50-F1E2-4F77-BB6C-784302D982F6}" presName="Name21" presStyleCnt="0"/>
      <dgm:spPr/>
    </dgm:pt>
    <dgm:pt modelId="{B5A718D8-8A07-4EE1-B57B-0E0C7A0D7A5B}" type="pres">
      <dgm:prSet presAssocID="{35616C50-F1E2-4F77-BB6C-784302D982F6}" presName="level2Shape" presStyleLbl="node2" presStyleIdx="0" presStyleCnt="3"/>
      <dgm:spPr/>
      <dgm:t>
        <a:bodyPr/>
        <a:lstStyle/>
        <a:p>
          <a:endParaRPr lang="en-US"/>
        </a:p>
      </dgm:t>
    </dgm:pt>
    <dgm:pt modelId="{A798BE01-81F9-4FCC-A29F-5791EFE24A2B}" type="pres">
      <dgm:prSet presAssocID="{35616C50-F1E2-4F77-BB6C-784302D982F6}" presName="hierChild3" presStyleCnt="0"/>
      <dgm:spPr/>
    </dgm:pt>
    <dgm:pt modelId="{1CEE4A2C-F497-448F-B4B3-542DBEB2F278}" type="pres">
      <dgm:prSet presAssocID="{44DDED18-D9AF-4620-B650-349DC50DB8E6}" presName="Name19" presStyleLbl="parChTrans1D3" presStyleIdx="0" presStyleCnt="2"/>
      <dgm:spPr/>
      <dgm:t>
        <a:bodyPr/>
        <a:lstStyle/>
        <a:p>
          <a:endParaRPr lang="en-US"/>
        </a:p>
      </dgm:t>
    </dgm:pt>
    <dgm:pt modelId="{6F0091D6-0683-4C24-B738-94408D0344D1}" type="pres">
      <dgm:prSet presAssocID="{D2328519-A6EF-42B6-9BFE-D3FDB8DA8B2A}" presName="Name21" presStyleCnt="0"/>
      <dgm:spPr/>
    </dgm:pt>
    <dgm:pt modelId="{66F6684D-A6C1-4258-A1AB-867FBE675E25}" type="pres">
      <dgm:prSet presAssocID="{D2328519-A6EF-42B6-9BFE-D3FDB8DA8B2A}" presName="level2Shape" presStyleLbl="node3" presStyleIdx="0" presStyleCnt="2" custScaleX="141270"/>
      <dgm:spPr/>
      <dgm:t>
        <a:bodyPr/>
        <a:lstStyle/>
        <a:p>
          <a:endParaRPr lang="en-US"/>
        </a:p>
      </dgm:t>
    </dgm:pt>
    <dgm:pt modelId="{84B44EDE-1581-4135-8661-7A683F3490A8}" type="pres">
      <dgm:prSet presAssocID="{D2328519-A6EF-42B6-9BFE-D3FDB8DA8B2A}" presName="hierChild3" presStyleCnt="0"/>
      <dgm:spPr/>
    </dgm:pt>
    <dgm:pt modelId="{9B0679CB-678C-4839-A718-D3407FD7CBBA}" type="pres">
      <dgm:prSet presAssocID="{CB64126C-9F80-4185-9EF0-F422B8F69ED9}" presName="Name19" presStyleLbl="parChTrans1D3" presStyleIdx="1" presStyleCnt="2"/>
      <dgm:spPr/>
      <dgm:t>
        <a:bodyPr/>
        <a:lstStyle/>
        <a:p>
          <a:endParaRPr lang="en-US"/>
        </a:p>
      </dgm:t>
    </dgm:pt>
    <dgm:pt modelId="{8CD5523C-BF25-4CBE-AABF-5A8A379C56FA}" type="pres">
      <dgm:prSet presAssocID="{114EA75C-ACD4-4125-B73C-54AA607D5EF9}" presName="Name21" presStyleCnt="0"/>
      <dgm:spPr/>
    </dgm:pt>
    <dgm:pt modelId="{BCC3CB52-64DD-42CC-9B30-21EF2E49934F}" type="pres">
      <dgm:prSet presAssocID="{114EA75C-ACD4-4125-B73C-54AA607D5EF9}" presName="level2Shape" presStyleLbl="node3" presStyleIdx="1" presStyleCnt="2" custScaleX="141270"/>
      <dgm:spPr/>
      <dgm:t>
        <a:bodyPr/>
        <a:lstStyle/>
        <a:p>
          <a:endParaRPr lang="en-US"/>
        </a:p>
      </dgm:t>
    </dgm:pt>
    <dgm:pt modelId="{308B1B30-4C9F-433C-B93E-1DEA1305ECD7}" type="pres">
      <dgm:prSet presAssocID="{114EA75C-ACD4-4125-B73C-54AA607D5EF9}" presName="hierChild3" presStyleCnt="0"/>
      <dgm:spPr/>
    </dgm:pt>
    <dgm:pt modelId="{B6D680AF-77ED-46F9-8F58-58E87305D55B}" type="pres">
      <dgm:prSet presAssocID="{584A6D5E-4068-4EDE-8C13-030DEE504A9C}" presName="Name19" presStyleLbl="parChTrans1D2" presStyleIdx="1" presStyleCnt="3"/>
      <dgm:spPr/>
      <dgm:t>
        <a:bodyPr/>
        <a:lstStyle/>
        <a:p>
          <a:endParaRPr lang="en-US"/>
        </a:p>
      </dgm:t>
    </dgm:pt>
    <dgm:pt modelId="{53A04D4E-B513-4E58-9A86-03BAB47D852F}" type="pres">
      <dgm:prSet presAssocID="{87AC90DF-3667-42DB-9956-E5B03AF10C57}" presName="Name21" presStyleCnt="0"/>
      <dgm:spPr/>
    </dgm:pt>
    <dgm:pt modelId="{EF6363CB-392F-496F-9FDE-ADCED86F8627}" type="pres">
      <dgm:prSet presAssocID="{87AC90DF-3667-42DB-9956-E5B03AF10C57}" presName="level2Shape" presStyleLbl="node2" presStyleIdx="1" presStyleCnt="3"/>
      <dgm:spPr/>
      <dgm:t>
        <a:bodyPr/>
        <a:lstStyle/>
        <a:p>
          <a:endParaRPr lang="en-US"/>
        </a:p>
      </dgm:t>
    </dgm:pt>
    <dgm:pt modelId="{332BD78C-D38A-4C8A-BC43-5CE2D2EDFBAD}" type="pres">
      <dgm:prSet presAssocID="{87AC90DF-3667-42DB-9956-E5B03AF10C57}" presName="hierChild3" presStyleCnt="0"/>
      <dgm:spPr/>
    </dgm:pt>
    <dgm:pt modelId="{37B72FB7-1B74-4D30-9BC8-402ADC1F1734}" type="pres">
      <dgm:prSet presAssocID="{C04798D1-1905-4F03-BC47-95748A102EFF}" presName="Name19" presStyleLbl="parChTrans1D2" presStyleIdx="2" presStyleCnt="3"/>
      <dgm:spPr/>
      <dgm:t>
        <a:bodyPr/>
        <a:lstStyle/>
        <a:p>
          <a:endParaRPr lang="en-US"/>
        </a:p>
      </dgm:t>
    </dgm:pt>
    <dgm:pt modelId="{AE5BA728-C1E2-4C74-9AE1-3FD5B46E6BA6}" type="pres">
      <dgm:prSet presAssocID="{962DB500-4A31-4716-B8D6-41C39B46D48A}" presName="Name21" presStyleCnt="0"/>
      <dgm:spPr/>
    </dgm:pt>
    <dgm:pt modelId="{0F5A11C2-747E-4F50-BB68-0738E92CE950}" type="pres">
      <dgm:prSet presAssocID="{962DB500-4A31-4716-B8D6-41C39B46D48A}" presName="level2Shape" presStyleLbl="node2" presStyleIdx="2" presStyleCnt="3"/>
      <dgm:spPr/>
      <dgm:t>
        <a:bodyPr/>
        <a:lstStyle/>
        <a:p>
          <a:endParaRPr lang="en-US"/>
        </a:p>
      </dgm:t>
    </dgm:pt>
    <dgm:pt modelId="{39795462-C19C-47BF-9DB3-15B45E94B8F7}" type="pres">
      <dgm:prSet presAssocID="{962DB500-4A31-4716-B8D6-41C39B46D48A}" presName="hierChild3" presStyleCnt="0"/>
      <dgm:spPr/>
    </dgm:pt>
    <dgm:pt modelId="{819B6138-6E39-4CDB-82D1-4DC9981E39C3}" type="pres">
      <dgm:prSet presAssocID="{2B746DC5-C300-4D2D-B44C-4D4A4534F8E4}" presName="bgShapesFlow" presStyleCnt="0"/>
      <dgm:spPr/>
    </dgm:pt>
  </dgm:ptLst>
  <dgm:cxnLst>
    <dgm:cxn modelId="{EDDFBE68-E9BA-4A29-BE06-CA1DC29DEF1B}" type="presOf" srcId="{2B746DC5-C300-4D2D-B44C-4D4A4534F8E4}" destId="{F5403452-A3AA-4F84-BBCE-4F0FE4CDBB91}" srcOrd="0" destOrd="0" presId="urn:microsoft.com/office/officeart/2005/8/layout/hierarchy6"/>
    <dgm:cxn modelId="{836DDC19-6950-4A18-9E25-E983C9C15EA7}" type="presOf" srcId="{2FA7F746-B83E-46E9-B9C9-E20D815959F6}" destId="{0ADAA68F-7254-4175-BF45-FFFEB879B52F}" srcOrd="0" destOrd="0" presId="urn:microsoft.com/office/officeart/2005/8/layout/hierarchy6"/>
    <dgm:cxn modelId="{E1932CD6-042A-4357-8BBD-55A2F5D36695}" type="presOf" srcId="{584A6D5E-4068-4EDE-8C13-030DEE504A9C}" destId="{B6D680AF-77ED-46F9-8F58-58E87305D55B}" srcOrd="0" destOrd="0" presId="urn:microsoft.com/office/officeart/2005/8/layout/hierarchy6"/>
    <dgm:cxn modelId="{70FF82D3-A9DA-4BCF-85FB-821CC3D42A3C}" type="presOf" srcId="{962DB500-4A31-4716-B8D6-41C39B46D48A}" destId="{0F5A11C2-747E-4F50-BB68-0738E92CE950}" srcOrd="0" destOrd="0" presId="urn:microsoft.com/office/officeart/2005/8/layout/hierarchy6"/>
    <dgm:cxn modelId="{8FD18992-A97C-4DC3-B444-6D8DB4F054C9}" srcId="{35616C50-F1E2-4F77-BB6C-784302D982F6}" destId="{D2328519-A6EF-42B6-9BFE-D3FDB8DA8B2A}" srcOrd="0" destOrd="0" parTransId="{44DDED18-D9AF-4620-B650-349DC50DB8E6}" sibTransId="{2C42516A-2025-4429-AAC9-94738A4047F7}"/>
    <dgm:cxn modelId="{8ABAB575-BB5A-4DC7-A3C3-A1EA8F2A0744}" type="presOf" srcId="{D2328519-A6EF-42B6-9BFE-D3FDB8DA8B2A}" destId="{66F6684D-A6C1-4258-A1AB-867FBE675E25}" srcOrd="0" destOrd="0" presId="urn:microsoft.com/office/officeart/2005/8/layout/hierarchy6"/>
    <dgm:cxn modelId="{277F5AC6-C569-4831-914E-4541B6186BE8}" type="presOf" srcId="{35616C50-F1E2-4F77-BB6C-784302D982F6}" destId="{B5A718D8-8A07-4EE1-B57B-0E0C7A0D7A5B}" srcOrd="0" destOrd="0" presId="urn:microsoft.com/office/officeart/2005/8/layout/hierarchy6"/>
    <dgm:cxn modelId="{DCC857D7-668D-496B-8D7C-176D5D0DC948}" type="presOf" srcId="{87AC90DF-3667-42DB-9956-E5B03AF10C57}" destId="{EF6363CB-392F-496F-9FDE-ADCED86F8627}" srcOrd="0" destOrd="0" presId="urn:microsoft.com/office/officeart/2005/8/layout/hierarchy6"/>
    <dgm:cxn modelId="{1049D8E9-3F7D-4F19-8C1A-88A5E7694CDE}" type="presOf" srcId="{CB64126C-9F80-4185-9EF0-F422B8F69ED9}" destId="{9B0679CB-678C-4839-A718-D3407FD7CBBA}" srcOrd="0" destOrd="0" presId="urn:microsoft.com/office/officeart/2005/8/layout/hierarchy6"/>
    <dgm:cxn modelId="{B293E16D-A88C-44F3-BCA8-1FF809A26CE0}" type="presOf" srcId="{114EA75C-ACD4-4125-B73C-54AA607D5EF9}" destId="{BCC3CB52-64DD-42CC-9B30-21EF2E49934F}" srcOrd="0" destOrd="0" presId="urn:microsoft.com/office/officeart/2005/8/layout/hierarchy6"/>
    <dgm:cxn modelId="{3BD683DD-B868-4BCD-B497-A5143E4F3798}" srcId="{2B746DC5-C300-4D2D-B44C-4D4A4534F8E4}" destId="{086304D7-FACB-40A4-BDE5-36B18F67F77D}" srcOrd="0" destOrd="0" parTransId="{E8483840-3192-4EA5-AC89-22BFD83A7CF5}" sibTransId="{05D11495-2E4B-44C3-B2DE-7185B1E516D2}"/>
    <dgm:cxn modelId="{6A7F2EFA-6CB1-44C2-94B8-19A46F75F4F8}" type="presOf" srcId="{086304D7-FACB-40A4-BDE5-36B18F67F77D}" destId="{9F4A7B61-7E00-48AA-A132-45ABC4AB3731}" srcOrd="0" destOrd="0" presId="urn:microsoft.com/office/officeart/2005/8/layout/hierarchy6"/>
    <dgm:cxn modelId="{8A781008-2720-4CF4-9545-6F8779648055}" srcId="{086304D7-FACB-40A4-BDE5-36B18F67F77D}" destId="{87AC90DF-3667-42DB-9956-E5B03AF10C57}" srcOrd="1" destOrd="0" parTransId="{584A6D5E-4068-4EDE-8C13-030DEE504A9C}" sibTransId="{11D87BDC-0961-40BD-9C11-2378728AA4D3}"/>
    <dgm:cxn modelId="{89F65DD0-A46C-4540-BDBC-0F4EFEDD4941}" type="presOf" srcId="{C04798D1-1905-4F03-BC47-95748A102EFF}" destId="{37B72FB7-1B74-4D30-9BC8-402ADC1F1734}" srcOrd="0" destOrd="0" presId="urn:microsoft.com/office/officeart/2005/8/layout/hierarchy6"/>
    <dgm:cxn modelId="{915A1513-AF15-48B6-8108-031A065AD989}" srcId="{35616C50-F1E2-4F77-BB6C-784302D982F6}" destId="{114EA75C-ACD4-4125-B73C-54AA607D5EF9}" srcOrd="1" destOrd="0" parTransId="{CB64126C-9F80-4185-9EF0-F422B8F69ED9}" sibTransId="{7FFF52AD-BBFD-42D9-B4AB-9478ED55C449}"/>
    <dgm:cxn modelId="{C9C62406-23AA-4AA6-BD27-98B8BCE732F6}" srcId="{086304D7-FACB-40A4-BDE5-36B18F67F77D}" destId="{35616C50-F1E2-4F77-BB6C-784302D982F6}" srcOrd="0" destOrd="0" parTransId="{2FA7F746-B83E-46E9-B9C9-E20D815959F6}" sibTransId="{B03158A9-3CFB-46C1-A3B4-0B6016D4AEB9}"/>
    <dgm:cxn modelId="{8DF13C10-0DCA-4662-ADDC-14E131827000}" srcId="{086304D7-FACB-40A4-BDE5-36B18F67F77D}" destId="{962DB500-4A31-4716-B8D6-41C39B46D48A}" srcOrd="2" destOrd="0" parTransId="{C04798D1-1905-4F03-BC47-95748A102EFF}" sibTransId="{3D006198-6ACA-49CD-A0C8-DB2B8F60A29D}"/>
    <dgm:cxn modelId="{83EDCC06-C329-4E1B-9435-3C683D549957}" type="presOf" srcId="{44DDED18-D9AF-4620-B650-349DC50DB8E6}" destId="{1CEE4A2C-F497-448F-B4B3-542DBEB2F278}" srcOrd="0" destOrd="0" presId="urn:microsoft.com/office/officeart/2005/8/layout/hierarchy6"/>
    <dgm:cxn modelId="{A12AE00A-2F56-4C27-A44C-885B28860EB3}" type="presParOf" srcId="{F5403452-A3AA-4F84-BBCE-4F0FE4CDBB91}" destId="{0783C50B-E553-4150-80D4-BFD100C579A7}" srcOrd="0" destOrd="0" presId="urn:microsoft.com/office/officeart/2005/8/layout/hierarchy6"/>
    <dgm:cxn modelId="{5C8FAC84-9F82-4351-BC32-FDA8C2BB5585}" type="presParOf" srcId="{0783C50B-E553-4150-80D4-BFD100C579A7}" destId="{C7DDB630-6EBF-4A57-9FF6-ADA791D52194}" srcOrd="0" destOrd="0" presId="urn:microsoft.com/office/officeart/2005/8/layout/hierarchy6"/>
    <dgm:cxn modelId="{72B8D58B-F2A5-4FFB-91A7-B0DD65521298}" type="presParOf" srcId="{C7DDB630-6EBF-4A57-9FF6-ADA791D52194}" destId="{636B15BE-24F2-493B-8E3B-EAEC27153115}" srcOrd="0" destOrd="0" presId="urn:microsoft.com/office/officeart/2005/8/layout/hierarchy6"/>
    <dgm:cxn modelId="{4A94D3D3-F41C-42C6-B721-AF51F660EACB}" type="presParOf" srcId="{636B15BE-24F2-493B-8E3B-EAEC27153115}" destId="{9F4A7B61-7E00-48AA-A132-45ABC4AB3731}" srcOrd="0" destOrd="0" presId="urn:microsoft.com/office/officeart/2005/8/layout/hierarchy6"/>
    <dgm:cxn modelId="{7DB15080-9D17-47D1-B1F4-C93C72B7E3F5}" type="presParOf" srcId="{636B15BE-24F2-493B-8E3B-EAEC27153115}" destId="{9D7480A5-4719-401D-B801-2105E6BBAC14}" srcOrd="1" destOrd="0" presId="urn:microsoft.com/office/officeart/2005/8/layout/hierarchy6"/>
    <dgm:cxn modelId="{5177979E-2DB8-4097-B1B4-068FF18BC961}" type="presParOf" srcId="{9D7480A5-4719-401D-B801-2105E6BBAC14}" destId="{0ADAA68F-7254-4175-BF45-FFFEB879B52F}" srcOrd="0" destOrd="0" presId="urn:microsoft.com/office/officeart/2005/8/layout/hierarchy6"/>
    <dgm:cxn modelId="{ED29D936-972A-4106-8E7C-738FD7B574D3}" type="presParOf" srcId="{9D7480A5-4719-401D-B801-2105E6BBAC14}" destId="{E2206FD1-FB78-4577-A1FA-BE2E6C50D63B}" srcOrd="1" destOrd="0" presId="urn:microsoft.com/office/officeart/2005/8/layout/hierarchy6"/>
    <dgm:cxn modelId="{6FDD4C16-E338-4F41-B792-DC0E54B9DA7E}" type="presParOf" srcId="{E2206FD1-FB78-4577-A1FA-BE2E6C50D63B}" destId="{B5A718D8-8A07-4EE1-B57B-0E0C7A0D7A5B}" srcOrd="0" destOrd="0" presId="urn:microsoft.com/office/officeart/2005/8/layout/hierarchy6"/>
    <dgm:cxn modelId="{0EA8F33F-975D-4CD1-9DAE-C3E3DCCCE962}" type="presParOf" srcId="{E2206FD1-FB78-4577-A1FA-BE2E6C50D63B}" destId="{A798BE01-81F9-4FCC-A29F-5791EFE24A2B}" srcOrd="1" destOrd="0" presId="urn:microsoft.com/office/officeart/2005/8/layout/hierarchy6"/>
    <dgm:cxn modelId="{3074ED9E-7EFA-4029-BC18-AF7C12044390}" type="presParOf" srcId="{A798BE01-81F9-4FCC-A29F-5791EFE24A2B}" destId="{1CEE4A2C-F497-448F-B4B3-542DBEB2F278}" srcOrd="0" destOrd="0" presId="urn:microsoft.com/office/officeart/2005/8/layout/hierarchy6"/>
    <dgm:cxn modelId="{1C262FF6-735F-45B2-8E5A-E0A99300414A}" type="presParOf" srcId="{A798BE01-81F9-4FCC-A29F-5791EFE24A2B}" destId="{6F0091D6-0683-4C24-B738-94408D0344D1}" srcOrd="1" destOrd="0" presId="urn:microsoft.com/office/officeart/2005/8/layout/hierarchy6"/>
    <dgm:cxn modelId="{F18BFAE6-4C09-4933-AD89-256090F3087B}" type="presParOf" srcId="{6F0091D6-0683-4C24-B738-94408D0344D1}" destId="{66F6684D-A6C1-4258-A1AB-867FBE675E25}" srcOrd="0" destOrd="0" presId="urn:microsoft.com/office/officeart/2005/8/layout/hierarchy6"/>
    <dgm:cxn modelId="{1EB80EAF-B62C-4727-B0AF-A8A6B7807573}" type="presParOf" srcId="{6F0091D6-0683-4C24-B738-94408D0344D1}" destId="{84B44EDE-1581-4135-8661-7A683F3490A8}" srcOrd="1" destOrd="0" presId="urn:microsoft.com/office/officeart/2005/8/layout/hierarchy6"/>
    <dgm:cxn modelId="{5766BE76-D04E-4E05-BBA9-D18BCCB598CF}" type="presParOf" srcId="{A798BE01-81F9-4FCC-A29F-5791EFE24A2B}" destId="{9B0679CB-678C-4839-A718-D3407FD7CBBA}" srcOrd="2" destOrd="0" presId="urn:microsoft.com/office/officeart/2005/8/layout/hierarchy6"/>
    <dgm:cxn modelId="{826EB42E-0919-414D-9121-3203AB3A913A}" type="presParOf" srcId="{A798BE01-81F9-4FCC-A29F-5791EFE24A2B}" destId="{8CD5523C-BF25-4CBE-AABF-5A8A379C56FA}" srcOrd="3" destOrd="0" presId="urn:microsoft.com/office/officeart/2005/8/layout/hierarchy6"/>
    <dgm:cxn modelId="{0C41DFF1-D08F-4847-8A5E-19B97AD13721}" type="presParOf" srcId="{8CD5523C-BF25-4CBE-AABF-5A8A379C56FA}" destId="{BCC3CB52-64DD-42CC-9B30-21EF2E49934F}" srcOrd="0" destOrd="0" presId="urn:microsoft.com/office/officeart/2005/8/layout/hierarchy6"/>
    <dgm:cxn modelId="{E7F2E656-34ED-458A-AC3A-FB6CAA18F831}" type="presParOf" srcId="{8CD5523C-BF25-4CBE-AABF-5A8A379C56FA}" destId="{308B1B30-4C9F-433C-B93E-1DEA1305ECD7}" srcOrd="1" destOrd="0" presId="urn:microsoft.com/office/officeart/2005/8/layout/hierarchy6"/>
    <dgm:cxn modelId="{176B8D2C-1AB5-4DB6-A3D9-3273D5001FC7}" type="presParOf" srcId="{9D7480A5-4719-401D-B801-2105E6BBAC14}" destId="{B6D680AF-77ED-46F9-8F58-58E87305D55B}" srcOrd="2" destOrd="0" presId="urn:microsoft.com/office/officeart/2005/8/layout/hierarchy6"/>
    <dgm:cxn modelId="{DF387C98-34DD-4152-ACFD-E43BFD7741A1}" type="presParOf" srcId="{9D7480A5-4719-401D-B801-2105E6BBAC14}" destId="{53A04D4E-B513-4E58-9A86-03BAB47D852F}" srcOrd="3" destOrd="0" presId="urn:microsoft.com/office/officeart/2005/8/layout/hierarchy6"/>
    <dgm:cxn modelId="{46A166E1-51E6-44C2-8053-3C0794623407}" type="presParOf" srcId="{53A04D4E-B513-4E58-9A86-03BAB47D852F}" destId="{EF6363CB-392F-496F-9FDE-ADCED86F8627}" srcOrd="0" destOrd="0" presId="urn:microsoft.com/office/officeart/2005/8/layout/hierarchy6"/>
    <dgm:cxn modelId="{FCE45F51-D7AC-478E-B29B-91A679273701}" type="presParOf" srcId="{53A04D4E-B513-4E58-9A86-03BAB47D852F}" destId="{332BD78C-D38A-4C8A-BC43-5CE2D2EDFBAD}" srcOrd="1" destOrd="0" presId="urn:microsoft.com/office/officeart/2005/8/layout/hierarchy6"/>
    <dgm:cxn modelId="{13099146-9AAF-480B-B9C3-224BD7715F3D}" type="presParOf" srcId="{9D7480A5-4719-401D-B801-2105E6BBAC14}" destId="{37B72FB7-1B74-4D30-9BC8-402ADC1F1734}" srcOrd="4" destOrd="0" presId="urn:microsoft.com/office/officeart/2005/8/layout/hierarchy6"/>
    <dgm:cxn modelId="{B1CB8652-542E-4397-B25C-66E6D6C7251C}" type="presParOf" srcId="{9D7480A5-4719-401D-B801-2105E6BBAC14}" destId="{AE5BA728-C1E2-4C74-9AE1-3FD5B46E6BA6}" srcOrd="5" destOrd="0" presId="urn:microsoft.com/office/officeart/2005/8/layout/hierarchy6"/>
    <dgm:cxn modelId="{914E4429-3222-4A98-ADD3-D91E921730C2}" type="presParOf" srcId="{AE5BA728-C1E2-4C74-9AE1-3FD5B46E6BA6}" destId="{0F5A11C2-747E-4F50-BB68-0738E92CE950}" srcOrd="0" destOrd="0" presId="urn:microsoft.com/office/officeart/2005/8/layout/hierarchy6"/>
    <dgm:cxn modelId="{B4087516-8423-4235-A20E-D44BA14CCC8C}" type="presParOf" srcId="{AE5BA728-C1E2-4C74-9AE1-3FD5B46E6BA6}" destId="{39795462-C19C-47BF-9DB3-15B45E94B8F7}" srcOrd="1" destOrd="0" presId="urn:microsoft.com/office/officeart/2005/8/layout/hierarchy6"/>
    <dgm:cxn modelId="{F96990F1-9921-4EDA-B9B5-AABD14DFE499}" type="presParOf" srcId="{F5403452-A3AA-4F84-BBCE-4F0FE4CDBB91}" destId="{819B6138-6E39-4CDB-82D1-4DC9981E39C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A7B61-7E00-48AA-A132-45ABC4AB3731}">
      <dsp:nvSpPr>
        <dsp:cNvPr id="0" name=""/>
        <dsp:cNvSpPr/>
      </dsp:nvSpPr>
      <dsp:spPr>
        <a:xfrm>
          <a:off x="3088965" y="376832"/>
          <a:ext cx="1306710" cy="87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Classical Mechanics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4480" y="402347"/>
        <a:ext cx="1255680" cy="820110"/>
      </dsp:txXfrm>
    </dsp:sp>
    <dsp:sp modelId="{0ADAA68F-7254-4175-BF45-FFFEB879B52F}">
      <dsp:nvSpPr>
        <dsp:cNvPr id="0" name=""/>
        <dsp:cNvSpPr/>
      </dsp:nvSpPr>
      <dsp:spPr>
        <a:xfrm>
          <a:off x="2043596" y="1247973"/>
          <a:ext cx="1698724" cy="348456"/>
        </a:xfrm>
        <a:custGeom>
          <a:avLst/>
          <a:gdLst/>
          <a:ahLst/>
          <a:cxnLst/>
          <a:rect l="0" t="0" r="0" b="0"/>
          <a:pathLst>
            <a:path>
              <a:moveTo>
                <a:pt x="1698724" y="0"/>
              </a:moveTo>
              <a:lnTo>
                <a:pt x="1698724" y="174228"/>
              </a:lnTo>
              <a:lnTo>
                <a:pt x="0" y="174228"/>
              </a:lnTo>
              <a:lnTo>
                <a:pt x="0" y="348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718D8-8A07-4EE1-B57B-0E0C7A0D7A5B}">
      <dsp:nvSpPr>
        <dsp:cNvPr id="0" name=""/>
        <dsp:cNvSpPr/>
      </dsp:nvSpPr>
      <dsp:spPr>
        <a:xfrm>
          <a:off x="1390241" y="1596429"/>
          <a:ext cx="1306710" cy="87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Mechanics of Rigid Bodies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5756" y="1621944"/>
        <a:ext cx="1255680" cy="820110"/>
      </dsp:txXfrm>
    </dsp:sp>
    <dsp:sp modelId="{1CEE4A2C-F497-448F-B4B3-542DBEB2F278}">
      <dsp:nvSpPr>
        <dsp:cNvPr id="0" name=""/>
        <dsp:cNvSpPr/>
      </dsp:nvSpPr>
      <dsp:spPr>
        <a:xfrm>
          <a:off x="924594" y="2467570"/>
          <a:ext cx="1119001" cy="348456"/>
        </a:xfrm>
        <a:custGeom>
          <a:avLst/>
          <a:gdLst/>
          <a:ahLst/>
          <a:cxnLst/>
          <a:rect l="0" t="0" r="0" b="0"/>
          <a:pathLst>
            <a:path>
              <a:moveTo>
                <a:pt x="1119001" y="0"/>
              </a:moveTo>
              <a:lnTo>
                <a:pt x="1119001" y="174228"/>
              </a:lnTo>
              <a:lnTo>
                <a:pt x="0" y="174228"/>
              </a:lnTo>
              <a:lnTo>
                <a:pt x="0" y="3484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6684D-A6C1-4258-A1AB-867FBE675E25}">
      <dsp:nvSpPr>
        <dsp:cNvPr id="0" name=""/>
        <dsp:cNvSpPr/>
      </dsp:nvSpPr>
      <dsp:spPr>
        <a:xfrm>
          <a:off x="1599" y="2816026"/>
          <a:ext cx="1845990" cy="87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Statics</a:t>
          </a:r>
          <a:endParaRPr lang="en-US" sz="20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14" y="2841541"/>
        <a:ext cx="1794960" cy="820110"/>
      </dsp:txXfrm>
    </dsp:sp>
    <dsp:sp modelId="{9B0679CB-678C-4839-A718-D3407FD7CBBA}">
      <dsp:nvSpPr>
        <dsp:cNvPr id="0" name=""/>
        <dsp:cNvSpPr/>
      </dsp:nvSpPr>
      <dsp:spPr>
        <a:xfrm>
          <a:off x="2043596" y="2467570"/>
          <a:ext cx="1119001" cy="348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28"/>
              </a:lnTo>
              <a:lnTo>
                <a:pt x="1119001" y="174228"/>
              </a:lnTo>
              <a:lnTo>
                <a:pt x="1119001" y="3484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3CB52-64DD-42CC-9B30-21EF2E49934F}">
      <dsp:nvSpPr>
        <dsp:cNvPr id="0" name=""/>
        <dsp:cNvSpPr/>
      </dsp:nvSpPr>
      <dsp:spPr>
        <a:xfrm>
          <a:off x="2239603" y="2816026"/>
          <a:ext cx="1845990" cy="87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Dynamics</a:t>
          </a:r>
          <a:endParaRPr lang="en-US" sz="2000" b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65118" y="2841541"/>
        <a:ext cx="1794960" cy="820110"/>
      </dsp:txXfrm>
    </dsp:sp>
    <dsp:sp modelId="{B6D680AF-77ED-46F9-8F58-58E87305D55B}">
      <dsp:nvSpPr>
        <dsp:cNvPr id="0" name=""/>
        <dsp:cNvSpPr/>
      </dsp:nvSpPr>
      <dsp:spPr>
        <a:xfrm>
          <a:off x="3696600" y="1247973"/>
          <a:ext cx="91440" cy="348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363CB-392F-496F-9FDE-ADCED86F8627}">
      <dsp:nvSpPr>
        <dsp:cNvPr id="0" name=""/>
        <dsp:cNvSpPr/>
      </dsp:nvSpPr>
      <dsp:spPr>
        <a:xfrm>
          <a:off x="3088965" y="1596429"/>
          <a:ext cx="1306710" cy="87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Mechanics of Deformation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4480" y="1621944"/>
        <a:ext cx="1255680" cy="820110"/>
      </dsp:txXfrm>
    </dsp:sp>
    <dsp:sp modelId="{37B72FB7-1B74-4D30-9BC8-402ADC1F1734}">
      <dsp:nvSpPr>
        <dsp:cNvPr id="0" name=""/>
        <dsp:cNvSpPr/>
      </dsp:nvSpPr>
      <dsp:spPr>
        <a:xfrm>
          <a:off x="3742320" y="1247973"/>
          <a:ext cx="1698724" cy="348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28"/>
              </a:lnTo>
              <a:lnTo>
                <a:pt x="1698724" y="174228"/>
              </a:lnTo>
              <a:lnTo>
                <a:pt x="1698724" y="348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A11C2-747E-4F50-BB68-0738E92CE950}">
      <dsp:nvSpPr>
        <dsp:cNvPr id="0" name=""/>
        <dsp:cNvSpPr/>
      </dsp:nvSpPr>
      <dsp:spPr>
        <a:xfrm>
          <a:off x="4787689" y="1596429"/>
          <a:ext cx="1306710" cy="87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Mechanics of Fluids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3204" y="1621944"/>
        <a:ext cx="1255680" cy="82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F253D-F3BA-4BCC-8863-DB10598E080D}" type="datetimeFigureOut">
              <a:rPr lang="en-US" smtClean="0"/>
              <a:pPr/>
              <a:t>31-Mar-18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3ECE-CA99-4965-A6E5-291666FE5B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0841"/>
            <a:ext cx="7391400" cy="1985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2500" b="1" dirty="0" smtClean="0">
              <a:latin typeface="Arial Rounded MT Bold" pitchFamily="34" charset="0"/>
              <a:cs typeface="Aharoni" pitchFamily="2" charset="-79"/>
            </a:endParaRPr>
          </a:p>
          <a:p>
            <a:pPr algn="r"/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ME </a:t>
            </a:r>
            <a:r>
              <a:rPr lang="en-US" sz="5400" b="1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141</a:t>
            </a:r>
            <a:endParaRPr lang="en-US" sz="5400" b="1" dirty="0" smtClean="0">
              <a:solidFill>
                <a:srgbClr val="00B0F0"/>
              </a:solidFill>
              <a:latin typeface="Andalus" pitchFamily="18" charset="-78"/>
              <a:cs typeface="Andalus" pitchFamily="18" charset="-78"/>
            </a:endParaRPr>
          </a:p>
          <a:p>
            <a:pPr algn="r"/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Engineering </a:t>
            </a:r>
            <a:r>
              <a:rPr lang="en-US" sz="4400" b="1" dirty="0" smtClean="0">
                <a:latin typeface="Aharoni" pitchFamily="2" charset="-79"/>
                <a:cs typeface="Aharoni" pitchFamily="2" charset="-79"/>
              </a:rPr>
              <a:t>Mechanics</a:t>
            </a:r>
            <a:endParaRPr lang="en-US" sz="44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276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Portion 1</a:t>
            </a:r>
          </a:p>
          <a:p>
            <a:pPr algn="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 to Mechanics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1054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latin typeface="Andalus" pitchFamily="18" charset="-78"/>
                <a:cs typeface="Andalus" pitchFamily="18" charset="-78"/>
              </a:rPr>
              <a:t>Partha Kumar Das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Lecturer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Department of Mechanical Engineering, BUET</a:t>
            </a:r>
          </a:p>
          <a:p>
            <a:pPr algn="r"/>
            <a:r>
              <a:rPr lang="en-US" dirty="0" smtClean="0">
                <a:latin typeface="Andalus" pitchFamily="18" charset="-78"/>
                <a:cs typeface="Andalus" pitchFamily="18" charset="-78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//parthakdas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.buet.ac.bd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953000"/>
            <a:ext cx="90678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Mechanics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Foundation of Engineering and Physical Science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Core of Engineering Design </a:t>
            </a:r>
          </a:p>
        </p:txBody>
      </p:sp>
      <p:pic>
        <p:nvPicPr>
          <p:cNvPr id="2054" name="Picture 6" descr="Image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1981200" cy="1651000"/>
          </a:xfrm>
          <a:prstGeom prst="rect">
            <a:avLst/>
          </a:prstGeom>
          <a:noFill/>
        </p:spPr>
      </p:pic>
      <p:pic>
        <p:nvPicPr>
          <p:cNvPr id="2056" name="Picture 8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1524001" cy="1693335"/>
          </a:xfrm>
          <a:prstGeom prst="rect">
            <a:avLst/>
          </a:prstGeom>
          <a:noFill/>
        </p:spPr>
      </p:pic>
      <p:pic>
        <p:nvPicPr>
          <p:cNvPr id="2058" name="Picture 10" descr="Omar Khayyam Pro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799"/>
            <a:ext cx="1295400" cy="194471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0185" y="5638800"/>
            <a:ext cx="1664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 </a:t>
            </a:r>
            <a:r>
              <a:rPr lang="en-US" sz="1600" dirty="0" err="1" smtClean="0"/>
              <a:t>Ommar</a:t>
            </a:r>
            <a:r>
              <a:rPr lang="en-US" sz="1600" dirty="0" smtClean="0"/>
              <a:t> Khayyam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524000" y="3547646"/>
            <a:ext cx="893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Aristotle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936297" y="3581400"/>
            <a:ext cx="1169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Archimedes</a:t>
            </a:r>
            <a:endParaRPr lang="en-US" sz="1600" dirty="0"/>
          </a:p>
        </p:txBody>
      </p:sp>
      <p:pic>
        <p:nvPicPr>
          <p:cNvPr id="2060" name="Picture 12" descr="Justus Sustermans - Portrait of Galileo Galilei, 1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962400"/>
            <a:ext cx="1600200" cy="203225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83996" y="5943600"/>
            <a:ext cx="1326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Galileo </a:t>
            </a:r>
            <a:r>
              <a:rPr lang="en-US" sz="1600" dirty="0" err="1" smtClean="0"/>
              <a:t>Galilei</a:t>
            </a:r>
            <a:endParaRPr lang="en-US" sz="1600" dirty="0"/>
          </a:p>
        </p:txBody>
      </p:sp>
      <p:pic>
        <p:nvPicPr>
          <p:cNvPr id="2062" name="Picture 14" descr="Johannes Kepler 16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962400"/>
            <a:ext cx="1275778" cy="17526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343400" y="5715000"/>
            <a:ext cx="1543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Johannes </a:t>
            </a:r>
            <a:r>
              <a:rPr lang="en-US" sz="1600" dirty="0" err="1" smtClean="0"/>
              <a:t>Kepler</a:t>
            </a:r>
            <a:endParaRPr lang="en-US" sz="1600" dirty="0"/>
          </a:p>
        </p:txBody>
      </p:sp>
      <p:pic>
        <p:nvPicPr>
          <p:cNvPr id="2065" name="Picture 17" descr="Portrait of man in black with shoulder-length, wavy brown hair, a large sharp nose, and a distracted gaz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181342"/>
            <a:ext cx="2895600" cy="397700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629400" y="6172200"/>
            <a:ext cx="1957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Sir Isaac Newton</a:t>
            </a:r>
            <a:endParaRPr lang="en-US" sz="2000" b="1" dirty="0"/>
          </a:p>
        </p:txBody>
      </p:sp>
      <p:pic>
        <p:nvPicPr>
          <p:cNvPr id="2067" name="Picture 19" descr="Image result for Einstei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99060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065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Mechanics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1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Deals with the 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condition of motion or rest of a physical body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under the action of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forces, torques or moments.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981200" y="287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600200" y="3243660"/>
            <a:ext cx="1306710" cy="871140"/>
            <a:chOff x="3088965" y="376832"/>
            <a:chExt cx="1306710" cy="87114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3088965" y="376832"/>
              <a:ext cx="1306710" cy="87114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114480" y="402347"/>
              <a:ext cx="1255680" cy="820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latin typeface="Times New Roman" pitchFamily="18" charset="0"/>
                  <a:cs typeface="Times New Roman" pitchFamily="18" charset="0"/>
                </a:rPr>
                <a:t>Quantum Mechanics</a:t>
              </a:r>
              <a:endParaRPr lang="en-US" sz="1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65290" y="2057400"/>
            <a:ext cx="1306710" cy="871140"/>
            <a:chOff x="3088965" y="376832"/>
            <a:chExt cx="1306710" cy="871140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3088965" y="376832"/>
              <a:ext cx="1306710" cy="87114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114480" y="402347"/>
              <a:ext cx="1255680" cy="820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atin typeface="Times New Roman" pitchFamily="18" charset="0"/>
                  <a:cs typeface="Times New Roman" pitchFamily="18" charset="0"/>
                </a:rPr>
                <a:t>Mechanics</a:t>
              </a:r>
              <a:endParaRPr lang="en-US" sz="17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Straight Connector 3"/>
          <p:cNvSpPr/>
          <p:nvPr/>
        </p:nvSpPr>
        <p:spPr>
          <a:xfrm>
            <a:off x="2209800" y="2895600"/>
            <a:ext cx="1698724" cy="3484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98724" y="0"/>
                </a:moveTo>
                <a:lnTo>
                  <a:pt x="1698724" y="174228"/>
                </a:lnTo>
                <a:lnTo>
                  <a:pt x="0" y="174228"/>
                </a:lnTo>
                <a:lnTo>
                  <a:pt x="0" y="34845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traight Connector 3"/>
          <p:cNvSpPr/>
          <p:nvPr/>
        </p:nvSpPr>
        <p:spPr>
          <a:xfrm>
            <a:off x="3962400" y="2895600"/>
            <a:ext cx="1698724" cy="3484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4228"/>
                </a:lnTo>
                <a:lnTo>
                  <a:pt x="1698724" y="174228"/>
                </a:lnTo>
                <a:lnTo>
                  <a:pt x="1698724" y="348456"/>
                </a:lnTo>
              </a:path>
            </a:pathLst>
          </a:custGeom>
          <a:noFill/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65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Basic Concepts of Classical Mechanics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60016"/>
            <a:ext cx="883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Space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Position of a Point or Body in 2-D or 3-D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Absolutely Independent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Time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Determination of an Event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Absolutely Independent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Mass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Representative of a Body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Absolutely Independent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Force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Action of One Body with Another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Reason of Study of Mechanics of a Body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651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Fundamental Principles of Classical Mechanics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64816"/>
            <a:ext cx="8839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Parallelogram Law for the Addition of Forces 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Principle of Transmissibility.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mage result for The Parallelogram Law for the Addition of Force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715000" y="1950719"/>
            <a:ext cx="2800350" cy="179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8" name="Picture 4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086" y="4084319"/>
            <a:ext cx="1843314" cy="1935481"/>
          </a:xfrm>
          <a:prstGeom prst="rect">
            <a:avLst/>
          </a:prstGeom>
          <a:noFill/>
        </p:spPr>
      </p:pic>
      <p:pic>
        <p:nvPicPr>
          <p:cNvPr id="16390" name="Picture 6" descr="Image result for The Principle of Transmissibility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084319"/>
            <a:ext cx="2842260" cy="1905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3743325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6514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Fundamental Principles of Classical Mechanics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915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Newton’s Three Fundamental Laws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Law of Motion     2.   Second Law of Motion      3.   Third Law of Motion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Newton’s law of Gravitation</a:t>
            </a:r>
          </a:p>
        </p:txBody>
      </p:sp>
      <p:pic>
        <p:nvPicPr>
          <p:cNvPr id="18434" name="Picture 2" descr="Image result for First Law of Motion"/>
          <p:cNvPicPr>
            <a:picLocks noChangeAspect="1" noChangeArrowheads="1"/>
          </p:cNvPicPr>
          <p:nvPr/>
        </p:nvPicPr>
        <p:blipFill>
          <a:blip r:embed="rId2"/>
          <a:srcRect t="6977"/>
          <a:stretch>
            <a:fillRect/>
          </a:stretch>
        </p:blipFill>
        <p:spPr bwMode="auto">
          <a:xfrm>
            <a:off x="304800" y="2286000"/>
            <a:ext cx="2621280" cy="2438400"/>
          </a:xfrm>
          <a:prstGeom prst="rect">
            <a:avLst/>
          </a:prstGeom>
          <a:noFill/>
        </p:spPr>
      </p:pic>
      <p:pic>
        <p:nvPicPr>
          <p:cNvPr id="18438" name="Picture 6" descr="Image result for Second Law of Mo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705046"/>
            <a:ext cx="2895600" cy="1762180"/>
          </a:xfrm>
          <a:prstGeom prst="rect">
            <a:avLst/>
          </a:prstGeom>
          <a:noFill/>
        </p:spPr>
      </p:pic>
      <p:pic>
        <p:nvPicPr>
          <p:cNvPr id="18440" name="Picture 8" descr="Image result for water h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0849" y="2667000"/>
            <a:ext cx="2744551" cy="1828869"/>
          </a:xfrm>
          <a:prstGeom prst="rect">
            <a:avLst/>
          </a:prstGeom>
          <a:noFill/>
        </p:spPr>
      </p:pic>
      <p:pic>
        <p:nvPicPr>
          <p:cNvPr id="18444" name="Picture 12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800600"/>
            <a:ext cx="3352800" cy="1886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65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Mechanics of Rigid Body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Rigid Body Assumption </a:t>
            </a:r>
          </a:p>
          <a:p>
            <a:pPr marL="457200" algn="just">
              <a:buFont typeface="Wingdings" pitchFamily="2" charset="2"/>
              <a:buChar char="ü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Deformation of the body under a force is negligible and has no effect on the condition of equilibrium or motion of the body.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Statics</a:t>
            </a:r>
          </a:p>
          <a:p>
            <a:pPr marL="398463" lvl="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Based on the Newton’s First Law of Motion</a:t>
            </a:r>
          </a:p>
          <a:p>
            <a:pPr marL="398463" lvl="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Study the resultant of applied and inherent force and equilibrium of a body at rest.</a:t>
            </a: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Dynamics</a:t>
            </a:r>
          </a:p>
          <a:p>
            <a:pPr marL="398463" lvl="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Based on the Newton’s Second and Third Law of Motion</a:t>
            </a:r>
          </a:p>
          <a:p>
            <a:pPr marL="398463" lvl="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Study the motion of a body due to applied force.</a:t>
            </a:r>
          </a:p>
          <a:p>
            <a:pPr algn="just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486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lvl="0" algn="ctr"/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Incomplete and improper knowledge on Statics and Dynamics may result in a faulty engineering design and cause the destruction of  structure or machine.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65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495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Vector Mechanics for Engineers: Statics and Dynamics</a:t>
            </a:r>
          </a:p>
          <a:p>
            <a:pPr algn="just"/>
            <a:r>
              <a:rPr lang="en-US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Ferdinand Beer, Jr., E. Russell Johnston, David </a:t>
            </a:r>
            <a:r>
              <a:rPr lang="en-US" sz="2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Mazurek</a:t>
            </a:r>
            <a:r>
              <a:rPr lang="en-US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Phillip Cornwell.</a:t>
            </a:r>
            <a:br>
              <a:rPr lang="en-US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(Edition is not important)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Engineering Mechanics: Statics and Dynamics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R.C.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Hibbeler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Engineering Mechanics: Statics and Dynamics</a:t>
            </a:r>
          </a:p>
          <a:p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J.L.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Meriam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and L.G. </a:t>
            </a:r>
            <a:r>
              <a:rPr lang="en-US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Kraige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Partha Kumar Das\Desktop\Captur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90599"/>
            <a:ext cx="3627898" cy="50233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208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Aharoni</vt:lpstr>
      <vt:lpstr>Andalus</vt:lpstr>
      <vt:lpstr>Arial</vt:lpstr>
      <vt:lpstr>Arial Rounded MT Bold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Partha Kumar Das</dc:creator>
  <cp:lastModifiedBy>Partha Kumar Das</cp:lastModifiedBy>
  <cp:revision>29</cp:revision>
  <dcterms:created xsi:type="dcterms:W3CDTF">2017-02-27T10:06:33Z</dcterms:created>
  <dcterms:modified xsi:type="dcterms:W3CDTF">2018-03-31T02:58:56Z</dcterms:modified>
</cp:coreProperties>
</file>